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24" autoAdjust="0"/>
    <p:restoredTop sz="94660"/>
  </p:normalViewPr>
  <p:slideViewPr>
    <p:cSldViewPr>
      <p:cViewPr>
        <p:scale>
          <a:sx n="75" d="100"/>
          <a:sy n="75" d="100"/>
        </p:scale>
        <p:origin x="-2405" y="113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77A82-89E7-4E0F-B9FC-684895BFF732}" type="datetimeFigureOut">
              <a:rPr lang="ko-KR" altLang="en-US" smtClean="0"/>
              <a:t>2017-02-22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E51E-4B7A-43E2-A432-3F979FC4DA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2907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77A82-89E7-4E0F-B9FC-684895BFF732}" type="datetimeFigureOut">
              <a:rPr lang="ko-KR" altLang="en-US" smtClean="0"/>
              <a:t>2017-02-22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E51E-4B7A-43E2-A432-3F979FC4DA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071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77A82-89E7-4E0F-B9FC-684895BFF732}" type="datetimeFigureOut">
              <a:rPr lang="ko-KR" altLang="en-US" smtClean="0"/>
              <a:t>2017-02-22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E51E-4B7A-43E2-A432-3F979FC4DA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586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77A82-89E7-4E0F-B9FC-684895BFF732}" type="datetimeFigureOut">
              <a:rPr lang="ko-KR" altLang="en-US" smtClean="0"/>
              <a:t>2017-02-22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E51E-4B7A-43E2-A432-3F979FC4DA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5894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77A82-89E7-4E0F-B9FC-684895BFF732}" type="datetimeFigureOut">
              <a:rPr lang="ko-KR" altLang="en-US" smtClean="0"/>
              <a:t>2017-02-22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E51E-4B7A-43E2-A432-3F979FC4DA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5099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77A82-89E7-4E0F-B9FC-684895BFF732}" type="datetimeFigureOut">
              <a:rPr lang="ko-KR" altLang="en-US" smtClean="0"/>
              <a:t>2017-02-22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E51E-4B7A-43E2-A432-3F979FC4DA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1827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77A82-89E7-4E0F-B9FC-684895BFF732}" type="datetimeFigureOut">
              <a:rPr lang="ko-KR" altLang="en-US" smtClean="0"/>
              <a:t>2017-02-22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E51E-4B7A-43E2-A432-3F979FC4DA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003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77A82-89E7-4E0F-B9FC-684895BFF732}" type="datetimeFigureOut">
              <a:rPr lang="ko-KR" altLang="en-US" smtClean="0"/>
              <a:t>2017-02-22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E51E-4B7A-43E2-A432-3F979FC4DA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136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77A82-89E7-4E0F-B9FC-684895BFF732}" type="datetimeFigureOut">
              <a:rPr lang="ko-KR" altLang="en-US" smtClean="0"/>
              <a:t>2017-02-22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E51E-4B7A-43E2-A432-3F979FC4DA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5459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77A82-89E7-4E0F-B9FC-684895BFF732}" type="datetimeFigureOut">
              <a:rPr lang="ko-KR" altLang="en-US" smtClean="0"/>
              <a:t>2017-02-22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E51E-4B7A-43E2-A432-3F979FC4DA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5060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77A82-89E7-4E0F-B9FC-684895BFF732}" type="datetimeFigureOut">
              <a:rPr lang="ko-KR" altLang="en-US" smtClean="0"/>
              <a:t>2017-02-22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E51E-4B7A-43E2-A432-3F979FC4DA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9987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77A82-89E7-4E0F-B9FC-684895BFF732}" type="datetimeFigureOut">
              <a:rPr lang="ko-KR" altLang="en-US" smtClean="0"/>
              <a:t>2017-02-22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FE51E-4B7A-43E2-A432-3F979FC4DA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48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90" t="22407" r="5578" b="67011"/>
          <a:stretch/>
        </p:blipFill>
        <p:spPr>
          <a:xfrm>
            <a:off x="2353749" y="222300"/>
            <a:ext cx="2150503" cy="552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53749" y="756791"/>
            <a:ext cx="2011355" cy="30777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ln>
                  <a:solidFill>
                    <a:schemeClr val="bg1">
                      <a:alpha val="20000"/>
                    </a:schemeClr>
                  </a:solidFill>
                </a:ln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부스 참가신청서</a:t>
            </a:r>
            <a:r>
              <a:rPr lang="en-US" altLang="ko-KR" sz="1400" b="1" dirty="0" smtClean="0">
                <a:ln>
                  <a:solidFill>
                    <a:schemeClr val="bg1">
                      <a:alpha val="20000"/>
                    </a:schemeClr>
                  </a:solidFill>
                </a:ln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400" b="1" dirty="0" smtClean="0">
                <a:ln>
                  <a:solidFill>
                    <a:schemeClr val="bg1">
                      <a:alpha val="20000"/>
                    </a:schemeClr>
                  </a:solidFill>
                </a:ln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계약서</a:t>
            </a:r>
            <a:r>
              <a:rPr lang="en-US" altLang="ko-KR" sz="1400" b="1" dirty="0" smtClean="0">
                <a:ln>
                  <a:solidFill>
                    <a:schemeClr val="bg1">
                      <a:alpha val="20000"/>
                    </a:schemeClr>
                  </a:solidFill>
                </a:ln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lang="ko-KR" altLang="en-US" sz="1400" b="1" dirty="0">
              <a:ln>
                <a:solidFill>
                  <a:schemeClr val="bg1">
                    <a:alpha val="20000"/>
                  </a:schemeClr>
                </a:solidFill>
              </a:ln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타원 5"/>
          <p:cNvSpPr/>
          <p:nvPr/>
        </p:nvSpPr>
        <p:spPr>
          <a:xfrm>
            <a:off x="404664" y="1157625"/>
            <a:ext cx="269677" cy="269677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97044" y="1127145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  <a:endParaRPr lang="ko-KR" altLang="en-US" sz="14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2020" y="1142385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참가업체 기본정보</a:t>
            </a:r>
            <a:endParaRPr lang="ko-KR" altLang="en-US" sz="1400" b="1" dirty="0">
              <a:ln>
                <a:solidFill>
                  <a:schemeClr val="tx1">
                    <a:alpha val="20000"/>
                  </a:scheme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366458"/>
              </p:ext>
            </p:extLst>
          </p:nvPr>
        </p:nvGraphicFramePr>
        <p:xfrm>
          <a:off x="404664" y="1517666"/>
          <a:ext cx="6048672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608179"/>
                <a:gridCol w="1608178"/>
                <a:gridCol w="1608179"/>
              </a:tblGrid>
              <a:tr h="17236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회사명</a:t>
                      </a:r>
                      <a:endParaRPr lang="ko-KR" altLang="en-US" sz="1000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236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주소</a:t>
                      </a:r>
                      <a:endParaRPr lang="ko-KR" altLang="en-US" sz="1000" b="1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236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대표자</a:t>
                      </a:r>
                      <a:endParaRPr lang="ko-KR" altLang="en-US" sz="1000" b="1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236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사업자등록번호</a:t>
                      </a:r>
                      <a:endParaRPr lang="ko-KR" altLang="en-US" sz="1000" b="1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800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담당자</a:t>
                      </a:r>
                      <a:endParaRPr lang="ko-KR" altLang="en-US" sz="1000" b="1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성명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                            </a:t>
                      </a:r>
                    </a:p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전화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직위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</a:t>
                      </a:r>
                    </a:p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팩스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E-mail:</a:t>
                      </a:r>
                    </a:p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휴대폰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 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236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세금계산서</a:t>
                      </a:r>
                      <a:endParaRPr lang="en-US" altLang="ko-KR" sz="1000" b="1" dirty="0" smtClean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담당자</a:t>
                      </a:r>
                      <a:endParaRPr lang="ko-KR" altLang="en-US" sz="1000" b="1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성명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전화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: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sz="100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623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E-mail :</a:t>
                      </a:r>
                    </a:p>
                    <a:p>
                      <a:pPr latinLnBrk="1"/>
                      <a:r>
                        <a:rPr lang="en-US" altLang="ko-KR" sz="5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*</a:t>
                      </a:r>
                      <a:r>
                        <a:rPr lang="ko-KR" altLang="en-US" sz="5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전자계산서 의무화에 따라 계산서는 담당자 메일로 발송됨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타원 9"/>
          <p:cNvSpPr/>
          <p:nvPr/>
        </p:nvSpPr>
        <p:spPr>
          <a:xfrm>
            <a:off x="404664" y="3512681"/>
            <a:ext cx="269677" cy="269677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97044" y="3482201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</a:t>
            </a:r>
            <a:endParaRPr lang="ko-KR" altLang="en-US" sz="14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3221" y="3502521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신청 부스 정보</a:t>
            </a:r>
            <a:endParaRPr lang="ko-KR" altLang="en-US" sz="1400" b="1" dirty="0">
              <a:ln>
                <a:solidFill>
                  <a:schemeClr val="tx1">
                    <a:alpha val="20000"/>
                  </a:scheme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020370"/>
              </p:ext>
            </p:extLst>
          </p:nvPr>
        </p:nvGraphicFramePr>
        <p:xfrm>
          <a:off x="404664" y="3893929"/>
          <a:ext cx="6048672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4824536"/>
              </a:tblGrid>
              <a:tr h="17236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부스 사이즈</a:t>
                      </a:r>
                      <a:endParaRPr lang="ko-KR" altLang="en-US" sz="1000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236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부스 용도</a:t>
                      </a:r>
                      <a:endParaRPr lang="ko-KR" altLang="en-US" sz="1000" b="1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□ 판매   □ 홍보   □ 기타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236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판매 상품</a:t>
                      </a:r>
                      <a:endParaRPr lang="ko-KR" altLang="en-US" sz="1000" b="1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663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부스 운영 계획</a:t>
                      </a:r>
                      <a:endParaRPr lang="en-US" altLang="ko-KR" sz="1000" b="1" dirty="0" smtClean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algn="ctr" latinLnBrk="1"/>
                      <a:r>
                        <a:rPr lang="en-US" altLang="ko-KR" sz="1000" b="1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000" b="1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상세기입</a:t>
                      </a:r>
                      <a:r>
                        <a:rPr lang="en-US" altLang="ko-KR" sz="1000" b="1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000" b="1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타원 13"/>
          <p:cNvSpPr/>
          <p:nvPr/>
        </p:nvSpPr>
        <p:spPr>
          <a:xfrm>
            <a:off x="412284" y="5364569"/>
            <a:ext cx="269677" cy="269677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04664" y="5334089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3</a:t>
            </a:r>
            <a:endParaRPr lang="ko-KR" altLang="en-US" sz="14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640" y="5349329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참가신청 및 부대시설 신청</a:t>
            </a:r>
          </a:p>
        </p:txBody>
      </p:sp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457141"/>
              </p:ext>
            </p:extLst>
          </p:nvPr>
        </p:nvGraphicFramePr>
        <p:xfrm>
          <a:off x="412284" y="5724611"/>
          <a:ext cx="6048672" cy="1655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452"/>
                <a:gridCol w="720080"/>
                <a:gridCol w="648072"/>
                <a:gridCol w="936104"/>
                <a:gridCol w="3103964"/>
              </a:tblGrid>
              <a:tr h="21025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n>
                            <a:solidFill>
                              <a:schemeClr val="tx1">
                                <a:alpha val="20000"/>
                              </a:schemeClr>
                            </a:solidFill>
                          </a:ln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구분</a:t>
                      </a:r>
                      <a:endParaRPr lang="ko-KR" altLang="en-US" sz="1000" b="1" dirty="0">
                        <a:ln>
                          <a:solidFill>
                            <a:schemeClr val="tx1">
                              <a:alpha val="20000"/>
                            </a:schemeClr>
                          </a:solidFill>
                        </a:ln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항목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단위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단가</a:t>
                      </a:r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(vat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별도</a:t>
                      </a:r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비고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75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기본</a:t>
                      </a:r>
                      <a:endParaRPr lang="en-US" altLang="ko-KR" sz="1000" b="1" dirty="0" smtClean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사항</a:t>
                      </a:r>
                      <a:endParaRPr lang="ko-KR" altLang="en-US" sz="1000" b="1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몽골텐트</a:t>
                      </a:r>
                      <a:endParaRPr lang="ko-KR" altLang="en-US" sz="1000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동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3,000,000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원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5m*5m(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공간 및 텐트 제공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/</a:t>
                      </a:r>
                      <a:r>
                        <a:rPr lang="en-US" altLang="ko-KR" sz="1000" baseline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1000" baseline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전기 포함가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1661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전기</a:t>
                      </a:r>
                      <a:r>
                        <a:rPr lang="en-US" altLang="ko-KR" sz="1000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(220V)</a:t>
                      </a:r>
                      <a:endParaRPr lang="ko-KR" altLang="en-US" sz="1000" dirty="0" smtClean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3 Kw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기본 제공 사항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(3Kw 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기준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753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선택</a:t>
                      </a:r>
                      <a:endParaRPr lang="en-US" altLang="ko-KR" sz="1000" b="1" dirty="0" smtClean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000" b="1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사항</a:t>
                      </a:r>
                      <a:endParaRPr lang="ko-KR" altLang="en-US" sz="1000" b="1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분전함</a:t>
                      </a:r>
                      <a:endParaRPr lang="en-US" altLang="ko-KR" sz="1000" dirty="0" smtClean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개</a:t>
                      </a:r>
                      <a:endParaRPr lang="en-US" altLang="ko-KR" sz="100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1,000,000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원</a:t>
                      </a:r>
                      <a:endParaRPr lang="en-US" altLang="ko-KR" sz="100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15Kw / 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경기장 내 </a:t>
                      </a:r>
                      <a:r>
                        <a:rPr lang="ko-KR" altLang="en-US" sz="1000" dirty="0" err="1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간선비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미포함</a:t>
                      </a:r>
                      <a:endParaRPr lang="en-US" altLang="ko-KR" sz="100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75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테이블</a:t>
                      </a:r>
                      <a:endParaRPr lang="en-US" altLang="ko-KR" sz="1000" dirty="0" smtClean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개</a:t>
                      </a:r>
                      <a:endParaRPr lang="en-US" altLang="ko-KR" sz="100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30,000</a:t>
                      </a:r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원</a:t>
                      </a:r>
                      <a:endParaRPr lang="en-US" altLang="ko-KR" sz="100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접이식 테이블</a:t>
                      </a:r>
                      <a:r>
                        <a:rPr lang="en-US" altLang="ko-KR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(1.8m*0.75m),</a:t>
                      </a:r>
                      <a:r>
                        <a:rPr lang="en-US" altLang="ko-KR" sz="1000" baseline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1000" baseline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테이블보 포함</a:t>
                      </a:r>
                      <a:endParaRPr lang="en-US" altLang="ko-KR" sz="100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375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>
                          <a:ln>
                            <a:solidFill>
                              <a:schemeClr val="bg1">
                                <a:alpha val="2000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의자</a:t>
                      </a:r>
                      <a:endParaRPr lang="en-US" altLang="ko-KR" sz="1000" dirty="0" smtClean="0">
                        <a:ln>
                          <a:solidFill>
                            <a:schemeClr val="bg1">
                              <a:alpha val="2000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00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개</a:t>
                      </a:r>
                      <a:endParaRPr lang="en-US" altLang="ko-KR" sz="100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0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10,000</a:t>
                      </a:r>
                      <a:r>
                        <a:rPr lang="ko-KR" altLang="en-US" sz="10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원</a:t>
                      </a:r>
                      <a:endParaRPr lang="ko-KR" altLang="en-US" sz="10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000" dirty="0" smtClean="0"/>
                        <a:t>접이식 의자</a:t>
                      </a:r>
                      <a:r>
                        <a:rPr lang="en-US" altLang="ko-KR" sz="1000" dirty="0" smtClean="0"/>
                        <a:t>(</a:t>
                      </a:r>
                      <a:r>
                        <a:rPr lang="ko-KR" altLang="en-US" sz="1000" dirty="0" smtClean="0"/>
                        <a:t>검정</a:t>
                      </a:r>
                      <a:r>
                        <a:rPr lang="en-US" altLang="ko-KR" sz="1000" dirty="0" smtClean="0"/>
                        <a:t>)</a:t>
                      </a:r>
                      <a:endParaRPr lang="ko-KR" altLang="en-US" sz="1000" dirty="0"/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048378" y="7671444"/>
            <a:ext cx="4761240" cy="19620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200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당사는 홍보부스 참가규정에 의거 계약금과 사업자등록증 사본을 동봉</a:t>
            </a:r>
            <a:r>
              <a:rPr lang="en-US" altLang="ko-KR" sz="1200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</a:p>
          <a:p>
            <a:pPr algn="ctr"/>
            <a:r>
              <a:rPr lang="ko-KR" altLang="en-US" sz="1200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상기와 같이 참가신청 및 계약을 체결하고자 합니다</a:t>
            </a:r>
            <a:r>
              <a:rPr lang="en-US" altLang="ko-KR" sz="1200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algn="ctr"/>
            <a:endParaRPr lang="en-US" altLang="ko-KR" sz="1200" dirty="0">
              <a:ln>
                <a:solidFill>
                  <a:schemeClr val="tx1">
                    <a:alpha val="20000"/>
                  </a:scheme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ko-KR" altLang="en-US" sz="1050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신청일</a:t>
            </a:r>
            <a:r>
              <a:rPr lang="en-US" altLang="ko-KR" sz="1050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:            </a:t>
            </a:r>
            <a:r>
              <a:rPr lang="ko-KR" altLang="en-US" sz="1050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년          월          일</a:t>
            </a:r>
            <a:endParaRPr lang="en-US" altLang="ko-KR" sz="1050" dirty="0" smtClean="0">
              <a:ln>
                <a:solidFill>
                  <a:schemeClr val="tx1">
                    <a:alpha val="20000"/>
                  </a:scheme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endParaRPr lang="en-US" altLang="ko-KR" sz="1050" dirty="0">
              <a:ln>
                <a:solidFill>
                  <a:schemeClr val="tx1">
                    <a:alpha val="20000"/>
                  </a:scheme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ko-KR" altLang="en-US" sz="105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회사명 </a:t>
            </a:r>
            <a:r>
              <a:rPr lang="en-US" altLang="ko-KR" sz="1050" b="1" dirty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5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                                 </a:t>
            </a:r>
            <a:r>
              <a:rPr lang="ko-KR" altLang="en-US" sz="105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대표자                           </a:t>
            </a:r>
            <a:r>
              <a:rPr lang="en-US" altLang="ko-KR" sz="105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05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인</a:t>
            </a:r>
            <a:r>
              <a:rPr lang="en-US" altLang="ko-KR" sz="1050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  <a:p>
            <a:pPr algn="ctr"/>
            <a:endParaRPr lang="en-US" altLang="ko-KR" sz="1050" dirty="0" smtClean="0">
              <a:ln>
                <a:solidFill>
                  <a:schemeClr val="tx1">
                    <a:alpha val="20000"/>
                  </a:scheme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endParaRPr lang="en-US" altLang="ko-KR" sz="1050" dirty="0">
              <a:ln>
                <a:solidFill>
                  <a:schemeClr val="tx1">
                    <a:alpha val="20000"/>
                  </a:scheme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endParaRPr lang="en-US" altLang="ko-KR" sz="1050" dirty="0" smtClean="0">
              <a:ln>
                <a:solidFill>
                  <a:schemeClr val="tx1">
                    <a:alpha val="20000"/>
                  </a:scheme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endParaRPr lang="en-US" altLang="ko-KR" sz="1050" dirty="0">
              <a:ln>
                <a:solidFill>
                  <a:schemeClr val="tx1">
                    <a:alpha val="20000"/>
                  </a:scheme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r>
              <a:rPr lang="ko-KR" altLang="en-US" sz="12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latin typeface="나눔고딕" panose="020D0604000000000000" pitchFamily="50" charset="-127"/>
                <a:ea typeface="나눔고딕" panose="020D0604000000000000" pitchFamily="50" charset="-127"/>
              </a:rPr>
              <a:t>㈜슈퍼레이스</a:t>
            </a:r>
            <a:endParaRPr lang="ko-KR" altLang="en-US" sz="1200" b="1" dirty="0">
              <a:ln>
                <a:solidFill>
                  <a:schemeClr val="tx1">
                    <a:alpha val="20000"/>
                  </a:schemeClr>
                </a:solidFill>
              </a:ln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239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428" y="618"/>
            <a:ext cx="6857143" cy="9904763"/>
            <a:chOff x="428" y="618"/>
            <a:chExt cx="6857143" cy="9904763"/>
          </a:xfrm>
        </p:grpSpPr>
        <p:pic>
          <p:nvPicPr>
            <p:cNvPr id="9" name="그림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" y="618"/>
              <a:ext cx="6857143" cy="9904763"/>
            </a:xfrm>
            <a:prstGeom prst="rect">
              <a:avLst/>
            </a:prstGeom>
          </p:spPr>
        </p:pic>
        <p:sp>
          <p:nvSpPr>
            <p:cNvPr id="2" name="직사각형 1"/>
            <p:cNvSpPr/>
            <p:nvPr/>
          </p:nvSpPr>
          <p:spPr>
            <a:xfrm>
              <a:off x="260648" y="272480"/>
              <a:ext cx="648072" cy="2880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17862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1262</TotalTime>
  <Words>168</Words>
  <Application>Microsoft Office PowerPoint</Application>
  <PresentationFormat>A4 용지(210x297mm)</PresentationFormat>
  <Paragraphs>70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제휴사업팀; cj:YomGt8RX0256NZi5tmxyN1BAUFc=*kimdan714@cj.net</dc:creator>
  <cp:lastModifiedBy>제휴사업팀</cp:lastModifiedBy>
  <cp:revision>28</cp:revision>
  <cp:lastPrinted>2017-02-02T03:55:22Z</cp:lastPrinted>
  <dcterms:created xsi:type="dcterms:W3CDTF">2017-01-12T01:34:30Z</dcterms:created>
  <dcterms:modified xsi:type="dcterms:W3CDTF">2017-02-22T08:19:06Z</dcterms:modified>
</cp:coreProperties>
</file>